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677B87-F4A4-4245-AA8C-6D16FF6400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8FC6FB5-E675-473E-8E5E-2EAA9CE964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8C9757-1A34-4FA2-B29A-0648938F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9F8AFE-1630-46C0-B91A-872B98126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FA74CE-F697-4433-9ACA-0B209753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003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42B8AE-8BCB-479C-9624-E67F198BB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3A7D002-9819-4068-ABCB-BEBD625EA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8E8976F-EB55-44E7-82C4-9A8028AEC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44115A-4209-4C78-99DC-B7EC69C53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FA150A-A4EC-4DD9-821B-FAF884F3C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3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FE3331A-FE25-4C97-B27A-BFAAB6C211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087A8B8-85A4-4BE6-9A52-63E8968377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399DB3-C95B-4509-8463-F4805614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4CDA59-222D-454F-B928-8B04EDDCD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EF41EA4-7062-435A-92AE-A0C028A9D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331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20B52B-5ACF-4EDB-818B-681EE0653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055933-69C7-461C-A1C6-8F6E47718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0EA1B5D-1FBA-4460-9B2F-1F11ABCF4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2E091BB-0BFD-46AC-B68C-D62D08599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4868BE-1AE2-4F7C-98B9-41F774698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4667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6EDBB7-8BA8-4EE1-895B-312224BE1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0EE4B6F-CB88-4889-BACF-31D74DAD9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B1CE5B-B5C7-4DA2-B7BA-5A62DA6D3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3ADBF86-2FE1-4864-B0F4-A83F9E4AA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1D28D5-B82D-498E-A635-BDE2989F9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99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B49A15-83C4-4263-A12D-448B54071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1E1CB4-B621-4162-AFC5-F161547F26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82D9382-C170-4F4B-9BD3-1E2163C97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663F26A-9C5A-4427-ACFC-2FE4019E8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49825A8-8FD5-4D35-909A-4B4D33546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8A63CFC-BC62-47D1-BE72-F8833AE9F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604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41AA0E-0DCC-4CFA-A707-B9927021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A2973B1-0DF8-48DA-A783-5D57F94F9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64F6285-DCE8-446A-B19F-4796661E99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5C4E081-5215-465E-A0BB-5919BDB5D8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8FD661E-F339-402D-853B-32CB5CEB42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1297642-5668-4ADC-8C8B-D85F41FE4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8A69BCB-01B7-46A6-B145-88B87BEF5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3A2362D-C8AC-4BAF-8150-3E5FD3A93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018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A2D33D-A000-42D1-B17D-38447EDBC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F5FB6B3-A555-4498-A9F3-C3C6D3834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E5EB8C0-D100-46FC-B216-B27ED76C9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8920A3C-851A-48C9-B3F8-7AAA8CF12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003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732A84D-44DA-4361-BB34-2AF90E95A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9792730-54CC-426D-A1E5-1F635BFA0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7DF504B-AEA9-45B1-95AA-886D8B84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221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DE93A9-F1A4-40C4-8A5C-3D7859942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1E1545-868B-4D4E-8B6B-96B3435F3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E1F00A9-519D-4ED6-A9DB-5DCBE7078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2E22233-35F5-4967-AF65-AAD6251CE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02F4850-ADCE-4E0A-8B27-1B42109F8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07871EA-6DA7-48A0-865D-6313291F7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6028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E1D24E-F2DA-4DAE-856E-51935F11C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5A54E52-5110-495E-8722-13251A96AB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9A6720E-170D-44DC-A735-EA0B113DA4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136AA9B-5A94-4DCF-B851-2CA5E1D3D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3E3A50A-3909-4B38-90BD-A9EDF4EC1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7A48ACE-5C3C-410D-9C55-D9CD7EAFE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3610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1AB3F3B-77FA-49EA-B872-FEE83C6B1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83455EF-E658-475D-A2A6-B6DCF520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0A2B38-C2B2-45A6-A380-A4B754CC29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B424C-3F09-4402-810D-ADC1E59EC09E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D9DF073-AC35-4875-8A10-EFF64BE13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DB149A-B7A4-45FA-8F7C-AB2CEB3F2E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3038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B50F80-7F23-4DC1-8AC5-7168D261F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2440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800" b="1" dirty="0">
                <a:latin typeface="Garamond" panose="02020404030301010803" pitchFamily="18" charset="0"/>
              </a:rPr>
              <a:t>INCARICHI CONFERITI ED AUTORIZZATI AI DIPENDENTI</a:t>
            </a:r>
            <a:br>
              <a:rPr lang="it-IT" sz="2800" b="1" dirty="0">
                <a:latin typeface="Garamond" panose="02020404030301010803" pitchFamily="18" charset="0"/>
              </a:rPr>
            </a:br>
            <a:r>
              <a:rPr lang="it-IT" sz="2800" b="1" dirty="0">
                <a:latin typeface="Garamond" panose="02020404030301010803" pitchFamily="18" charset="0"/>
              </a:rPr>
              <a:t>IV TRIMESTRE 2022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A70B606-FDE5-40F2-AA56-06F1E986E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24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Nel corso del trimestre oggetto di rendicontazione non sono stati conferiti ed autorizzati incarichi ai dipendenti (dirigenti e non dirigenti). Parimenti, nello stesso periodo di rendicontazione non erano in essere incarichi conferiti ed autorizzati ai dipendenti nel corso dei precedenti trimestri.</a:t>
            </a:r>
            <a:r>
              <a:rPr lang="en-US" sz="18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376991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55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Garamond</vt:lpstr>
      <vt:lpstr>Tema di Office</vt:lpstr>
      <vt:lpstr>INCARICHI CONFERITI ED AUTORIZZATI AI DIPENDENTI IV TRIMESTRE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Igor Patrucco</dc:creator>
  <cp:lastModifiedBy>Fabio Badery</cp:lastModifiedBy>
  <cp:revision>6</cp:revision>
  <dcterms:created xsi:type="dcterms:W3CDTF">2022-03-16T11:36:03Z</dcterms:created>
  <dcterms:modified xsi:type="dcterms:W3CDTF">2023-02-27T15:01:07Z</dcterms:modified>
</cp:coreProperties>
</file>